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72" r:id="rId2"/>
    <p:sldId id="258" r:id="rId3"/>
    <p:sldId id="257" r:id="rId4"/>
    <p:sldId id="263" r:id="rId5"/>
    <p:sldId id="264" r:id="rId6"/>
    <p:sldId id="265" r:id="rId7"/>
    <p:sldId id="273" r:id="rId8"/>
    <p:sldId id="262" r:id="rId9"/>
    <p:sldId id="267" r:id="rId10"/>
    <p:sldId id="268" r:id="rId11"/>
    <p:sldId id="269" r:id="rId12"/>
    <p:sldId id="266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nay Shahare" initials="PS" lastIdx="1" clrIdx="0">
    <p:extLst>
      <p:ext uri="{19B8F6BF-5375-455C-9EA6-DF929625EA0E}">
        <p15:presenceInfo xmlns:p15="http://schemas.microsoft.com/office/powerpoint/2012/main" userId="2aae7234f74fcb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41AD63B-400E-4E02-824C-9467534C5A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F6E24-F238-4830-9515-234F9E52B5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0895B-0018-41B0-9FB8-19DB9DC0B375}" type="datetimeFigureOut">
              <a:rPr lang="en-IN" smtClean="0"/>
              <a:pPr/>
              <a:t>21-07-2021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5C285-32DE-4003-9E1C-3CA4E76848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VR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2A231-E689-4862-AB65-F9E2ECFDD2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2054C-7A70-49F1-A0A6-6E6EB4E593A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7231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E01E0-E5DD-481E-A120-9DA2973B9C7C}" type="datetimeFigureOut">
              <a:rPr lang="en-IN" smtClean="0"/>
              <a:pPr/>
              <a:t>21-07-2021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VR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24629-15F4-437F-8A4E-43AB4C19F52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1525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24629-15F4-437F-8A4E-43AB4C19F52A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213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CF0EE9-4D3E-4A4D-80C4-1E59F9623C77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125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6360-CAF8-4921-BE90-CEAE53AC3F79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86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D0136-DF9C-43A6-8686-E7118A08B0FE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3328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54590-25D9-42B2-BFC3-FC106D03BFB3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406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479E2-837C-41B3-8580-9CF640EBC7BD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219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A16C9-B585-4E03-8FF0-2E3A8DC108DE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780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4BBF-7676-4126-B08A-E10BD91F2497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5810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00658-92FF-4F44-9A17-9D94CC73B007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134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FEB84-4EC9-438A-B33D-B3445395D2B8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720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E3866-E8B4-4AC6-B79D-35E199F96FB2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42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3461-0B0E-48F9-ACE6-EAE453B7952C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6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08178-FEE3-4344-AC7C-8A478E49ED6E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5566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F8778-F546-4BD8-9E87-3DF10E237C8E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954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8AF83-1580-48C8-AFC1-87D67092B5F6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640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1EF7-05CB-4822-8F10-125AFF516180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0226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C7F5F-8BF4-4A3F-85DF-8926F8FBAF05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14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F292-70FC-467E-8215-118D09410BA7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509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F7BED-E7C8-45BA-922A-7C4B2CE22A40}" type="datetime1">
              <a:rPr lang="en-IN" smtClean="0"/>
              <a:pPr/>
              <a:t>21-07-2021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VR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CD053-3187-415F-931B-CA2F02370AB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7941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1E939-4F1B-43FD-A0B7-ACC371926C10}"/>
              </a:ext>
            </a:extLst>
          </p:cNvPr>
          <p:cNvSpPr txBox="1"/>
          <p:nvPr/>
        </p:nvSpPr>
        <p:spPr>
          <a:xfrm>
            <a:off x="2385390" y="362512"/>
            <a:ext cx="74212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stellar" panose="020A0402060406010301" pitchFamily="18" charset="0"/>
              </a:rPr>
              <a:t>Seminar </a:t>
            </a:r>
          </a:p>
          <a:p>
            <a:pPr algn="ctr"/>
            <a:r>
              <a:rPr lang="en-US" sz="2800" dirty="0">
                <a:latin typeface="Castellar" panose="020A0402060406010301" pitchFamily="18" charset="0"/>
              </a:rPr>
              <a:t>on</a:t>
            </a:r>
          </a:p>
          <a:p>
            <a:pPr algn="ctr"/>
            <a:r>
              <a:rPr lang="en-US" sz="3600" b="1" dirty="0">
                <a:latin typeface="Castellar" panose="020A0402060406010301" pitchFamily="18" charset="0"/>
              </a:rPr>
              <a:t>“</a:t>
            </a:r>
            <a:r>
              <a:rPr lang="en-US" sz="3600" b="1" u="sng" dirty="0">
                <a:latin typeface="Castellar" panose="020A0402060406010301" pitchFamily="18" charset="0"/>
              </a:rPr>
              <a:t>Virtual Reality</a:t>
            </a:r>
            <a:r>
              <a:rPr lang="en-US" sz="3600" b="1" dirty="0">
                <a:latin typeface="Castellar" panose="020A0402060406010301" pitchFamily="18" charset="0"/>
              </a:rPr>
              <a:t>”</a:t>
            </a:r>
            <a:endParaRPr lang="en-US" sz="2000" dirty="0"/>
          </a:p>
          <a:p>
            <a:pPr algn="ctr"/>
            <a:endParaRPr lang="en-US" sz="2400" b="1" dirty="0">
              <a:latin typeface="Century Schoolbook" panose="02040604050505020304" pitchFamily="18" charset="0"/>
            </a:endParaRP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Presented by</a:t>
            </a:r>
          </a:p>
          <a:p>
            <a:pPr algn="ctr"/>
            <a:r>
              <a:rPr lang="en-US" sz="2400" b="1" dirty="0">
                <a:latin typeface="Century Schoolbook" panose="02040604050505020304" pitchFamily="18" charset="0"/>
              </a:rPr>
              <a:t>Pranay Vijay Shahare</a:t>
            </a:r>
          </a:p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M.Sc.(CS) Sem-1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1F862-0A72-4C75-99C2-8D966E878F6C}"/>
              </a:ext>
            </a:extLst>
          </p:cNvPr>
          <p:cNvSpPr txBox="1"/>
          <p:nvPr/>
        </p:nvSpPr>
        <p:spPr>
          <a:xfrm>
            <a:off x="1766454" y="3448500"/>
            <a:ext cx="86590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Guided By</a:t>
            </a: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Dr. J. K.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Keche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Assistant Professor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>
                <a:latin typeface="Castellar" panose="020A0402060406010301" pitchFamily="18" charset="0"/>
              </a:rPr>
              <a:t>DEPARTMENT OF COMPUTER SCIENCE</a:t>
            </a:r>
          </a:p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Shri Shivaji Science Education Society Amaravati’s</a:t>
            </a:r>
          </a:p>
          <a:p>
            <a:pPr algn="ctr"/>
            <a:r>
              <a:rPr lang="en-US" b="1" dirty="0">
                <a:latin typeface="Castellar" panose="020A0402060406010301" pitchFamily="18" charset="0"/>
              </a:rPr>
              <a:t>SCIENCE COLLEGE</a:t>
            </a:r>
          </a:p>
          <a:p>
            <a:pPr algn="ctr"/>
            <a:r>
              <a:rPr lang="en-US" dirty="0">
                <a:latin typeface="Castellar" panose="020A0402060406010301" pitchFamily="18" charset="0"/>
              </a:rPr>
              <a:t>CONGRESS NAGAR, NAGPUR – 440012</a:t>
            </a:r>
          </a:p>
          <a:p>
            <a:pPr algn="ctr"/>
            <a:r>
              <a:rPr lang="en-US" dirty="0">
                <a:latin typeface="Castellar" panose="020A0402060406010301" pitchFamily="18" charset="0"/>
              </a:rPr>
              <a:t>2020-2021</a:t>
            </a:r>
            <a:endParaRPr lang="en-IN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5282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5647-A186-4114-BDE8-5DEA28F8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5890"/>
            <a:ext cx="9905998" cy="785492"/>
          </a:xfrm>
        </p:spPr>
        <p:txBody>
          <a:bodyPr/>
          <a:lstStyle/>
          <a:p>
            <a:pPr algn="ctr"/>
            <a:r>
              <a:rPr lang="en-US" u="sng" dirty="0">
                <a:latin typeface="Castellar" panose="020A0402060406010301" pitchFamily="18" charset="0"/>
              </a:rPr>
              <a:t>disadvantages</a:t>
            </a:r>
            <a:endParaRPr lang="en-IN" u="sng" dirty="0">
              <a:latin typeface="Castellar" panose="020A0402060406010301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2EF62-ABFE-499E-A9CD-31C1C11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1122218"/>
            <a:ext cx="10861963" cy="5371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4D246E-DDB1-4356-AA16-FCC439E5F383}"/>
              </a:ext>
            </a:extLst>
          </p:cNvPr>
          <p:cNvSpPr txBox="1"/>
          <p:nvPr/>
        </p:nvSpPr>
        <p:spPr>
          <a:xfrm>
            <a:off x="831272" y="1709496"/>
            <a:ext cx="5680363" cy="399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u="none" strike="noStrike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The </a:t>
            </a:r>
            <a:r>
              <a:rPr lang="en-US" sz="4000" u="none" strike="noStrike" dirty="0" err="1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equipments</a:t>
            </a:r>
            <a:r>
              <a:rPr lang="en-US" sz="4000" u="none" strike="noStrike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used in Virtual Reality are very expensive.</a:t>
            </a:r>
            <a:endParaRPr lang="en-IN" sz="4000" u="none" strike="noStrike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lvl="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4000" u="none" strike="noStrike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It consists of complex technology.</a:t>
            </a:r>
            <a:endParaRPr lang="en-IN" sz="4000" u="none" strike="noStrike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4000" u="none" strike="noStrike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In Virtual Reality environment we can’t move by our own like in the real world.</a:t>
            </a:r>
            <a:endParaRPr lang="en-IN" sz="4000" u="none" strike="noStrike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87058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2628-622B-4C95-9B1A-FF609481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9863"/>
            <a:ext cx="9905998" cy="933191"/>
          </a:xfrm>
        </p:spPr>
        <p:txBody>
          <a:bodyPr/>
          <a:lstStyle/>
          <a:p>
            <a:pPr algn="ctr"/>
            <a:r>
              <a:rPr lang="en-US" u="sng" dirty="0">
                <a:latin typeface="Castellar" panose="020A0402060406010301" pitchFamily="18" charset="0"/>
              </a:rPr>
              <a:t>conclusion</a:t>
            </a:r>
            <a:endParaRPr lang="en-IN" u="sng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54C51-35F4-4ABA-B940-EB632CC3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513" y="1639772"/>
            <a:ext cx="5915891" cy="4724401"/>
          </a:xfrm>
        </p:spPr>
        <p:txBody>
          <a:bodyPr>
            <a:normAutofit fontScale="925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In every generation, there is a technology that defines them.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Virtual Reality is proving to be a positive impact on healthcare.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The concept of Virtual Reality provides an innovative mix of entertainment, education and State-of-art.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7FB58-5CD4-40FE-97BB-AA52BE96C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3" y="1233054"/>
            <a:ext cx="4931289" cy="52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2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13AF-F3B7-4BBF-A784-D6E3C40ED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41427"/>
            <a:ext cx="9905998" cy="850064"/>
          </a:xfrm>
        </p:spPr>
        <p:txBody>
          <a:bodyPr/>
          <a:lstStyle/>
          <a:p>
            <a:pPr algn="ctr"/>
            <a:r>
              <a:rPr lang="en-US" u="sng" dirty="0">
                <a:latin typeface="Castellar" panose="020A0402060406010301" pitchFamily="18" charset="0"/>
              </a:rPr>
              <a:t>Future scope</a:t>
            </a:r>
            <a:endParaRPr lang="en-IN" u="sng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3E55-6ACE-435C-B803-F8C2065DE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65" y="1532527"/>
            <a:ext cx="10792691" cy="5250872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Virtual Reality is a growing industry.</a:t>
            </a:r>
            <a:endParaRPr lang="en-IN" sz="32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Visualization of complicated, large data is helpful for understanding and analysis.</a:t>
            </a:r>
            <a:endParaRPr lang="en-IN" sz="32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PC and specialized hardware are getting better and faster because of development in VR.</a:t>
            </a:r>
            <a:endParaRPr lang="en-IN" sz="32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VR enables us to experience the virtual world that is impossible in real world.</a:t>
            </a:r>
            <a:endParaRPr lang="en-IN" sz="32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Revolution in gaming industries.</a:t>
            </a:r>
            <a:endParaRPr lang="en-IN" sz="32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3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A641E3-F4D2-49CE-8181-C1C8B9A3F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7804"/>
            <a:ext cx="9905998" cy="850064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latin typeface="Castellar" panose="020A0402060406010301" pitchFamily="18" charset="0"/>
              </a:rPr>
              <a:t>references</a:t>
            </a:r>
            <a:endParaRPr lang="en-IN" u="sng" dirty="0">
              <a:latin typeface="Castellar" panose="020A0402060406010301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96110C-0299-4684-AD4B-16A19872F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73" y="1404655"/>
            <a:ext cx="10413278" cy="5005541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3D Animation UK Studios creating Virtual Reality Pictures UK 3D Animation company has a Computer Graphics portfolio that includes UK Architectural Rendering, UK Product </a:t>
            </a:r>
            <a:r>
              <a:rPr lang="en-US" sz="2800" dirty="0" err="1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Visualisation</a:t>
            </a:r>
            <a:r>
              <a:rPr lang="en-US" sz="28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, 3D Virtual Tours.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J. Balaguer, E. </a:t>
            </a:r>
            <a:r>
              <a:rPr lang="en-IN" sz="2800" dirty="0" err="1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Gobetts</a:t>
            </a:r>
            <a:r>
              <a:rPr lang="en-IN" sz="2800" dirty="0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, Leaving Flatland, From the Desktop Metaphor to Virtual Reality, EUROGRAPHICS 95 Tutorial, No. 5 (1995)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P. </a:t>
            </a:r>
            <a:r>
              <a:rPr lang="en-IN" sz="2800" dirty="0" err="1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Astheimer</a:t>
            </a:r>
            <a:r>
              <a:rPr lang="en-IN" sz="2800" dirty="0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Acoustic Simulation for Visualization and Virtual Reality. EUROGRAPHICS’95 State Of  The Art Reports, pp. 1-23 (1995)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28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IN" sz="2800" dirty="0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W. Barfield, C. Hendrix: The Effect of Update Rate on the sense of Presence within </a:t>
            </a:r>
            <a:r>
              <a:rPr lang="en-IN" sz="2800" dirty="0" err="1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Virutal</a:t>
            </a:r>
            <a:r>
              <a:rPr lang="en-IN" sz="2800" dirty="0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Environment. Virtual Reality, Research, Development and Application, Vol, 1, No. 1, pp. 3-16 (1995)</a:t>
            </a:r>
            <a:endParaRPr lang="en-IN" sz="28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4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44B17B-A265-476F-9BAE-F308795446D0}"/>
              </a:ext>
            </a:extLst>
          </p:cNvPr>
          <p:cNvSpPr txBox="1"/>
          <p:nvPr/>
        </p:nvSpPr>
        <p:spPr>
          <a:xfrm>
            <a:off x="2286000" y="1607127"/>
            <a:ext cx="7620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latin typeface="Algerian" panose="04020705040A02060702" pitchFamily="82" charset="0"/>
              </a:rPr>
              <a:t>Thank You</a:t>
            </a:r>
            <a:endParaRPr lang="en-IN" sz="138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12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84A2BA-55D5-4BB2-AC4A-A1B8753E2BD7}"/>
              </a:ext>
            </a:extLst>
          </p:cNvPr>
          <p:cNvSpPr txBox="1"/>
          <p:nvPr/>
        </p:nvSpPr>
        <p:spPr>
          <a:xfrm>
            <a:off x="1138987" y="398188"/>
            <a:ext cx="418407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stellar" panose="020A0402060406010301" pitchFamily="18" charset="0"/>
              </a:rPr>
              <a:t>	</a:t>
            </a:r>
            <a:r>
              <a:rPr lang="en-US" sz="3600" u="sng" dirty="0">
                <a:latin typeface="Castellar" panose="020A0402060406010301" pitchFamily="18" charset="0"/>
              </a:rPr>
              <a:t>Contents</a:t>
            </a:r>
            <a:endParaRPr lang="en-US" sz="3200" u="sng" dirty="0">
              <a:latin typeface="Castellar" panose="020A0402060406010301" pitchFamily="18" charset="0"/>
            </a:endParaRPr>
          </a:p>
          <a:p>
            <a:endParaRPr lang="en-US" sz="3200" dirty="0">
              <a:latin typeface="Bradley Hand ITC" panose="03070402050302030203" pitchFamily="66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3600" b="1" dirty="0">
                <a:latin typeface="Bradley Hand ITC" panose="03070402050302030203" pitchFamily="66" charset="0"/>
              </a:rPr>
              <a:t>INTRODUCTION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3600" b="1" dirty="0">
                <a:latin typeface="Bradley Hand ITC" panose="03070402050302030203" pitchFamily="66" charset="0"/>
              </a:rPr>
              <a:t>OBJECTIVE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3600" b="1" dirty="0">
                <a:latin typeface="Bradley Hand ITC" panose="03070402050302030203" pitchFamily="66" charset="0"/>
              </a:rPr>
              <a:t>FEATUERS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3600" b="1" dirty="0">
                <a:latin typeface="Bradley Hand ITC" panose="03070402050302030203" pitchFamily="66" charset="0"/>
              </a:rPr>
              <a:t>WORKING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3600" b="1" dirty="0">
                <a:latin typeface="Bradley Hand ITC" panose="03070402050302030203" pitchFamily="66" charset="0"/>
              </a:rPr>
              <a:t>ADVANTAGES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3600" b="1" dirty="0">
                <a:latin typeface="Bradley Hand ITC" panose="03070402050302030203" pitchFamily="66" charset="0"/>
              </a:rPr>
              <a:t>DISADVANTAGE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3600" b="1" dirty="0">
                <a:latin typeface="Bradley Hand ITC" panose="03070402050302030203" pitchFamily="66" charset="0"/>
              </a:rPr>
              <a:t>CONCLUSION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3600" b="1" dirty="0">
                <a:latin typeface="Bradley Hand ITC" panose="03070402050302030203" pitchFamily="66" charset="0"/>
              </a:rPr>
              <a:t>FUTURE SCOPE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3600" b="1" dirty="0">
                <a:latin typeface="Bradley Hand ITC" panose="03070402050302030203" pitchFamily="66" charset="0"/>
              </a:rPr>
              <a:t>REFERENCE</a:t>
            </a:r>
            <a:r>
              <a:rPr lang="en-US" sz="3200" b="1" dirty="0">
                <a:latin typeface="Bradley Hand ITC" panose="03070402050302030203" pitchFamily="66" charset="0"/>
              </a:rPr>
              <a:t>S</a:t>
            </a:r>
            <a:endParaRPr lang="en-IN" b="1" dirty="0">
              <a:latin typeface="Bradley Hand ITC" panose="03070402050302030203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537BE-3268-4EEF-9F42-1A5386C15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60" y="335058"/>
            <a:ext cx="6298096" cy="60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10055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4CD0-16BA-4E51-AF00-533A77D5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35528"/>
            <a:ext cx="9905998" cy="1011381"/>
          </a:xfrm>
        </p:spPr>
        <p:txBody>
          <a:bodyPr/>
          <a:lstStyle/>
          <a:p>
            <a:pPr algn="ctr"/>
            <a:r>
              <a:rPr lang="en-US" u="sng" dirty="0">
                <a:latin typeface="Castellar" panose="020A0402060406010301" pitchFamily="18" charset="0"/>
              </a:rPr>
              <a:t>Introduction</a:t>
            </a:r>
            <a:endParaRPr lang="en-IN" u="sng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6EC9-71B7-4993-9030-9CE4D3DD5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46909"/>
            <a:ext cx="10330152" cy="4774064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US" dirty="0">
              <a:effectLst/>
              <a:latin typeface="Gabriola" panose="04040605051002020D02" pitchFamily="82" charset="0"/>
              <a:ea typeface="Calibri" panose="020F050202020403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What is Virtual Reality (VR) ?</a:t>
            </a:r>
            <a:endParaRPr lang="en-IN" b="1" dirty="0"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         Virtual Reality is a form of technology which creates computer generated worlds or immersive environment which people can explore and in many cases, interact with.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b="1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Why Virtual Reality (VR) ?</a:t>
            </a:r>
            <a:endParaRPr lang="en-IN" sz="2800" b="1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dirty="0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          </a:t>
            </a:r>
            <a:r>
              <a:rPr lang="en-US" sz="2800" dirty="0">
                <a:effectLst/>
                <a:latin typeface="Gabriola" panose="04040605051002020D02" pitchFamily="82" charset="0"/>
                <a:ea typeface="Calibri" panose="020F0502020204030204" pitchFamily="34" charset="0"/>
              </a:rPr>
              <a:t>VR is able to immerse you in a computer-generated world of your own making a room, a city, the interior of human body. With VR you can explore any uncharted territory of the human imagination</a:t>
            </a:r>
            <a:r>
              <a:rPr lang="en-IN" sz="2800" dirty="0">
                <a:effectLst/>
                <a:latin typeface="Gabriola" panose="04040605051002020D02" pitchFamily="82" charset="0"/>
                <a:ea typeface="Calibri" panose="020F0502020204030204" pitchFamily="34" charset="0"/>
              </a:rPr>
              <a:t>.</a:t>
            </a:r>
            <a:endParaRPr lang="en-IN" sz="28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320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EDAB-9EC5-46C1-A629-D02A6D97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51712"/>
            <a:ext cx="9905998" cy="1030173"/>
          </a:xfrm>
        </p:spPr>
        <p:txBody>
          <a:bodyPr/>
          <a:lstStyle/>
          <a:p>
            <a:r>
              <a:rPr lang="en-US" u="sng" dirty="0">
                <a:latin typeface="Castellar" panose="020A0402060406010301" pitchFamily="18" charset="0"/>
              </a:rPr>
              <a:t>objective</a:t>
            </a:r>
            <a:endParaRPr lang="en-IN" u="sng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69EE2-4310-41FF-8B21-152D5DB26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066798"/>
            <a:ext cx="5451763" cy="5043057"/>
          </a:xfrm>
        </p:spPr>
        <p:txBody>
          <a:bodyPr>
            <a:normAutofit fontScale="92500"/>
          </a:bodyPr>
          <a:lstStyle/>
          <a:p>
            <a:pPr algn="just"/>
            <a:endParaRPr lang="en-US" sz="2800" dirty="0">
              <a:latin typeface="Gabriola" panose="04040605051002020D02" pitchFamily="82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The </a:t>
            </a:r>
            <a:r>
              <a:rPr lang="en-US" sz="3200" dirty="0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goal </a:t>
            </a:r>
            <a:r>
              <a:rPr lang="en-US" sz="32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of VR is to provide human beings a virtual environment where we can interact with a computer just as we do in the real world, that is, by talking with a virtual human in a spoken language by writing a letter or by drawing a picture.</a:t>
            </a:r>
            <a:endParaRPr lang="en-IN" sz="32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Ideally, user is presented with a make believe world created by the system</a:t>
            </a:r>
            <a:r>
              <a:rPr lang="en-US" sz="28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  <a:endParaRPr lang="en-IN" sz="28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EBF5E-4267-48BC-B1EA-109FF4DA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56" y="480572"/>
            <a:ext cx="4849091" cy="57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0B63C-A593-45B7-9394-A6817EB8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25373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latin typeface="Castellar" panose="020A0402060406010301" pitchFamily="18" charset="0"/>
              </a:rPr>
              <a:t>features</a:t>
            </a:r>
            <a:endParaRPr lang="en-IN" u="sng" dirty="0">
              <a:latin typeface="Castellar" panose="020A0402060406010301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903D7-2E3A-49F8-B110-4D0937D459C2}"/>
              </a:ext>
            </a:extLst>
          </p:cNvPr>
          <p:cNvSpPr txBox="1"/>
          <p:nvPr/>
        </p:nvSpPr>
        <p:spPr>
          <a:xfrm>
            <a:off x="1038041" y="1529731"/>
            <a:ext cx="10112741" cy="470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A medium of communication.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Requires physical immersion.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Provides synthetic sensory simulation.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Interactive gaming like experience to user to view the whole project.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600" dirty="0"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	</a:t>
            </a: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Based on current VR system, it can be concluded that three major senses are tackled by most VR system are :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3600" b="1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	» </a:t>
            </a: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Vision	</a:t>
            </a:r>
            <a:r>
              <a:rPr lang="en-US" sz="3600" b="1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» </a:t>
            </a: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Hearing	 </a:t>
            </a:r>
            <a:r>
              <a:rPr lang="en-US" sz="3600" b="1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»</a:t>
            </a: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Touch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632EE3-CD35-430F-80F8-55E8064E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79" y="1529731"/>
            <a:ext cx="2929449" cy="208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65437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2D4B-B51A-4B73-8894-7931B9B6C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9706"/>
            <a:ext cx="9905998" cy="547673"/>
          </a:xfrm>
        </p:spPr>
        <p:txBody>
          <a:bodyPr>
            <a:noAutofit/>
          </a:bodyPr>
          <a:lstStyle/>
          <a:p>
            <a:pPr algn="ctr"/>
            <a:r>
              <a:rPr lang="en-US" u="sng" dirty="0">
                <a:latin typeface="Castellar" panose="020A0402060406010301" pitchFamily="18" charset="0"/>
              </a:rPr>
              <a:t>working</a:t>
            </a:r>
            <a:endParaRPr lang="en-IN" u="sng" dirty="0">
              <a:latin typeface="Castellar" panose="020A0402060406010301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94C6-681E-4BFE-89C0-3CB1FA7E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972" y="1522250"/>
            <a:ext cx="10260880" cy="447058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3200" dirty="0">
                <a:effectLst/>
                <a:latin typeface="Gabriola" panose="04040605051002020D02" pitchFamily="82" charset="0"/>
                <a:ea typeface="Calibri" panose="020F0502020204030204" pitchFamily="34" charset="0"/>
              </a:rPr>
              <a:t>Processing of virtual reality is a combination of both hardware and software. The hardware part is used for viewing purposes, while the software can help create the environment.</a:t>
            </a:r>
          </a:p>
          <a:p>
            <a:pPr marL="0" indent="0" algn="just">
              <a:buNone/>
            </a:pPr>
            <a:r>
              <a:rPr lang="en-US" sz="3200" dirty="0">
                <a:latin typeface="Gabriola" panose="04040605051002020D02" pitchFamily="82" charset="0"/>
                <a:ea typeface="Calibri" panose="020F0502020204030204" pitchFamily="34" charset="0"/>
              </a:rPr>
              <a:t>	Virtual reality is the presentation of a user interface in 3D. While monitors and TV screens only allow a limited 3D experiences, virtual reality can be a 360-degree immersive experience, where computer-generated graphics create things as close to reality as possible.</a:t>
            </a:r>
            <a:endParaRPr lang="en-US" sz="3200" dirty="0">
              <a:effectLst/>
              <a:latin typeface="Gabriola" panose="04040605051002020D02" pitchFamily="82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78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FBC9B1-9F5C-4A06-BC4D-F8A3E7E0D348}"/>
              </a:ext>
            </a:extLst>
          </p:cNvPr>
          <p:cNvSpPr txBox="1"/>
          <p:nvPr/>
        </p:nvSpPr>
        <p:spPr>
          <a:xfrm>
            <a:off x="1810350" y="486118"/>
            <a:ext cx="82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sz="3600" u="sng" dirty="0">
                <a:latin typeface="Castellar" panose="020A0402060406010301" pitchFamily="18" charset="0"/>
              </a:rPr>
              <a:t>Virtual Reality View clip</a:t>
            </a:r>
            <a:endParaRPr lang="en-IN" sz="3600" u="sng" dirty="0">
              <a:latin typeface="Castellar" panose="020A0402060406010301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B9A6D-D9D8-472F-934F-D817686D6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50" y="1675674"/>
            <a:ext cx="8571299" cy="46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3949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F937-78D3-4B70-A4C3-2287C5D1C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21665"/>
            <a:ext cx="9905998" cy="697664"/>
          </a:xfrm>
        </p:spPr>
        <p:txBody>
          <a:bodyPr>
            <a:norm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r>
              <a:rPr lang="en-US" u="sng" dirty="0">
                <a:latin typeface="Castellar" panose="020A0402060406010301" pitchFamily="18" charset="0"/>
              </a:rPr>
              <a:t>Inside view of VR box</a:t>
            </a:r>
            <a:endParaRPr lang="en-IN" u="sng" dirty="0">
              <a:latin typeface="Castellar" panose="020A0402060406010301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DE0D9-6FAF-46AF-B0F5-FD15C5B37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97" y="1097280"/>
            <a:ext cx="10343808" cy="52753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342F9C-E1D8-46BF-92A4-9F41E74FB2AE}"/>
              </a:ext>
            </a:extLst>
          </p:cNvPr>
          <p:cNvSpPr txBox="1"/>
          <p:nvPr/>
        </p:nvSpPr>
        <p:spPr>
          <a:xfrm>
            <a:off x="924095" y="5910998"/>
            <a:ext cx="1684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stellar" panose="020A0402060406010301" pitchFamily="18" charset="0"/>
              </a:rPr>
              <a:t>VR BOX</a:t>
            </a:r>
            <a:endParaRPr lang="en-IN" sz="2400" b="1" dirty="0">
              <a:solidFill>
                <a:schemeClr val="bg2">
                  <a:lumMod val="95000"/>
                  <a:lumOff val="5000"/>
                </a:schemeClr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74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9B2A-46E1-46E2-B0A5-865EA68FA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026" y="293839"/>
            <a:ext cx="9793356" cy="825969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latin typeface="Castellar" panose="020A0402060406010301" pitchFamily="18" charset="0"/>
              </a:rPr>
              <a:t>advantages</a:t>
            </a:r>
            <a:endParaRPr lang="en-IN" u="sng" dirty="0">
              <a:latin typeface="Castellar" panose="020A0402060406010301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4D22F4-8526-40F7-929A-5DF23FFE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38" y="1119808"/>
            <a:ext cx="11004123" cy="5322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3B15C-E23E-4A99-8F34-22DA23EB8D83}"/>
              </a:ext>
            </a:extLst>
          </p:cNvPr>
          <p:cNvSpPr txBox="1"/>
          <p:nvPr/>
        </p:nvSpPr>
        <p:spPr>
          <a:xfrm>
            <a:off x="5637522" y="1386295"/>
            <a:ext cx="5832764" cy="4789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Virtual Reality create a realistic world.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571500" indent="-5715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 It enable user to explore places.</a:t>
            </a:r>
          </a:p>
          <a:p>
            <a:pPr marL="571500" indent="-5715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Through Virtual Reality user can experiment with an artificial environment.</a:t>
            </a:r>
            <a:endParaRPr lang="en-IN" sz="3600" dirty="0">
              <a:effectLst/>
              <a:latin typeface="Gabriola" panose="04040605051002020D02" pitchFamily="82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571500" lvl="0" indent="-5715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Virtual Reality make the education more easy and comfortable</a:t>
            </a:r>
            <a:r>
              <a:rPr lang="en-US" sz="2000" dirty="0">
                <a:effectLst/>
                <a:latin typeface="Gabriola" panose="04040605051002020D02" pitchFamily="82" charset="0"/>
                <a:ea typeface="Calibri" panose="020F0502020204030204" pitchFamily="34" charset="0"/>
                <a:cs typeface="Mangal" panose="02040503050203030202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1395002"/>
      </p:ext>
    </p:extLst>
  </p:cSld>
  <p:clrMapOvr>
    <a:masterClrMapping/>
  </p:clrMapOvr>
  <p:transition spd="slow">
    <p:comb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3319</TotalTime>
  <Words>677</Words>
  <Application>Microsoft Office PowerPoint</Application>
  <PresentationFormat>Widescreen</PresentationFormat>
  <Paragraphs>77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Algerian</vt:lpstr>
      <vt:lpstr>Arial</vt:lpstr>
      <vt:lpstr>Bradley Hand ITC</vt:lpstr>
      <vt:lpstr>Calibri</vt:lpstr>
      <vt:lpstr>Castellar</vt:lpstr>
      <vt:lpstr>Century Schoolbook</vt:lpstr>
      <vt:lpstr>Gabriola</vt:lpstr>
      <vt:lpstr>Times New Roman</vt:lpstr>
      <vt:lpstr>Tw Cen MT</vt:lpstr>
      <vt:lpstr>Wingdings</vt:lpstr>
      <vt:lpstr>Circuit</vt:lpstr>
      <vt:lpstr>PowerPoint Presentation</vt:lpstr>
      <vt:lpstr>PowerPoint Presentation</vt:lpstr>
      <vt:lpstr>Introduction</vt:lpstr>
      <vt:lpstr>objective</vt:lpstr>
      <vt:lpstr>features</vt:lpstr>
      <vt:lpstr>working</vt:lpstr>
      <vt:lpstr>PowerPoint Presentation</vt:lpstr>
      <vt:lpstr>Inside view of VR box</vt:lpstr>
      <vt:lpstr>advantages</vt:lpstr>
      <vt:lpstr>disadvantages</vt:lpstr>
      <vt:lpstr>conclusion</vt:lpstr>
      <vt:lpstr>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Pranay Shahare</dc:creator>
  <cp:lastModifiedBy>Pranay Shahare</cp:lastModifiedBy>
  <cp:revision>58</cp:revision>
  <dcterms:created xsi:type="dcterms:W3CDTF">2021-04-17T07:26:57Z</dcterms:created>
  <dcterms:modified xsi:type="dcterms:W3CDTF">2021-07-21T05:25:50Z</dcterms:modified>
</cp:coreProperties>
</file>